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37A98-4F17-495A-81A2-571773F5926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D16E8-134F-4B01-8D66-0FF189AB0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693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37A98-4F17-495A-81A2-571773F5926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D16E8-134F-4B01-8D66-0FF189AB0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91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37A98-4F17-495A-81A2-571773F5926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D16E8-134F-4B01-8D66-0FF189AB0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01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37A98-4F17-495A-81A2-571773F5926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D16E8-134F-4B01-8D66-0FF189AB0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54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37A98-4F17-495A-81A2-571773F5926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D16E8-134F-4B01-8D66-0FF189AB0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49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37A98-4F17-495A-81A2-571773F5926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D16E8-134F-4B01-8D66-0FF189AB0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77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37A98-4F17-495A-81A2-571773F5926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D16E8-134F-4B01-8D66-0FF189AB0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581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37A98-4F17-495A-81A2-571773F5926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D16E8-134F-4B01-8D66-0FF189AB0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29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37A98-4F17-495A-81A2-571773F5926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D16E8-134F-4B01-8D66-0FF189AB0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37A98-4F17-495A-81A2-571773F5926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D16E8-134F-4B01-8D66-0FF189AB0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61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37A98-4F17-495A-81A2-571773F5926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D16E8-134F-4B01-8D66-0FF189AB0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14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37A98-4F17-495A-81A2-571773F5926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D16E8-134F-4B01-8D66-0FF189AB0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37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761" y="1493949"/>
            <a:ext cx="109599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REGIONAL ORGANIOSATION       		</a:t>
            </a:r>
            <a:r>
              <a:rPr lang="en-US" sz="6600" dirty="0" smtClean="0"/>
              <a:t>EUROPEAN UNION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435574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425" y="476519"/>
            <a:ext cx="74311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of European union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273" y="1622739"/>
            <a:ext cx="118185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 </a:t>
            </a:r>
            <a:r>
              <a:rPr lang="en-US" sz="3600" dirty="0" smtClean="0"/>
              <a:t>The European Union (EU) is a unique partnership between 27 European countries , known as member states , or EU countries . Together they cover much of the European continent. The EU is home to around 447 million people, which is around 6% of the world’s population .Citizens of the EU countries are also EU citizens.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44427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550" y="321970"/>
            <a:ext cx="9942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Organisational Structure of European Union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9550" y="1287244"/>
            <a:ext cx="9234151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commission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council of ministers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Parliament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and social committee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court of justice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Court of Auditors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investment bank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Community laws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Legislative procedure of the European union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Finance of the European Union </a:t>
            </a:r>
          </a:p>
          <a:p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390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2732" y="115911"/>
            <a:ext cx="10934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Factors responsible for the success of European integration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186" y="927280"/>
            <a:ext cx="93886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meet the losses of wars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Desire of economic reconstruction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Threat of the dominance of super powers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revive the glory of Europe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get rid of bad effects of cold war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Fear of the spread of communism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Liberation from dependence on U.S.A.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safety from possible war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Geographical unity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 polity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Ideological unity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 currency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 tax policy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Free travelling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Provision of common constitution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753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1369" y="244699"/>
            <a:ext cx="7907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Challenges to European Union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96214" y="1197735"/>
            <a:ext cx="1043188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Issue of voting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Problem of the co-ordination of defence policies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Political unity and national sovereignty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Problem of immigrants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Problem of common currency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Economic backwardness of east European countries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American worry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Euro zone debt crisis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Problem of common foreign policy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Mistrust towards Germany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/>
              <a:t>Problem of Great- Britain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8135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3809" y="2331076"/>
            <a:ext cx="61432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/>
              <a:t>THANK YOU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898742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236</Words>
  <Application>Microsoft Office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Vishal</dc:creator>
  <cp:lastModifiedBy>Vishal</cp:lastModifiedBy>
  <cp:revision>5</cp:revision>
  <dcterms:created xsi:type="dcterms:W3CDTF">2025-01-08T15:18:46Z</dcterms:created>
  <dcterms:modified xsi:type="dcterms:W3CDTF">2025-01-08T15:53:54Z</dcterms:modified>
</cp:coreProperties>
</file>